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948" r:id="rId1"/>
  </p:sldMasterIdLst>
  <p:notesMasterIdLst>
    <p:notesMasterId r:id="rId22"/>
  </p:notesMasterIdLst>
  <p:sldIdLst>
    <p:sldId id="256" r:id="rId2"/>
    <p:sldId id="296" r:id="rId3"/>
    <p:sldId id="297" r:id="rId4"/>
    <p:sldId id="298" r:id="rId5"/>
    <p:sldId id="299" r:id="rId6"/>
    <p:sldId id="291" r:id="rId7"/>
    <p:sldId id="265" r:id="rId8"/>
    <p:sldId id="292" r:id="rId9"/>
    <p:sldId id="293" r:id="rId10"/>
    <p:sldId id="295" r:id="rId11"/>
    <p:sldId id="304" r:id="rId12"/>
    <p:sldId id="301" r:id="rId13"/>
    <p:sldId id="302" r:id="rId14"/>
    <p:sldId id="300" r:id="rId15"/>
    <p:sldId id="303" r:id="rId16"/>
    <p:sldId id="306" r:id="rId17"/>
    <p:sldId id="307" r:id="rId18"/>
    <p:sldId id="308" r:id="rId19"/>
    <p:sldId id="309" r:id="rId20"/>
    <p:sldId id="31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C30F2-FC4E-4E41-BCB0-CD60D39DCDEE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2CC9A-CCB4-49C0-B00B-BEAABD9334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13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4899-427F-4EDE-8ACF-83A12A5E6EB0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79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51472-9B77-41A8-9EB8-EA2BC80FEA63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3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5DC1-15D7-4AB0-A30B-99C048D14033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20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640AE-BA7A-4536-9DF9-7A35EF284AF9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6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78E1D-8AAE-48E4-A641-3518D08D083E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2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B7DF-43FC-4116-9F20-CDF3327B0389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34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FA3C-8CFC-4F4D-B809-751EE565A719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7028-2FBD-4D60-8FEA-8D5F1095DB09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2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776B-58B3-4BB5-8007-E262842BE1F9}" type="datetime1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1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303E-F247-41FF-B52E-0AF378DBD7E7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4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8735C-8C96-4830-B8A3-AFABC20F97A2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77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881F7-2609-4F28-AD9A-9949BC08F1E9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Created by Mr. THOMAS KWANTWI(CS&amp;E Dept. - UMaT)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3A3C3-456F-4F05-9472-183A59A0B1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4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581400"/>
            <a:ext cx="5334000" cy="9906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LECTURER: MR. THOMAS KWANTWI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MINES &amp; TECHNOLOGY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3FF0-62B6-4E5F-BD94-ADF87D59470C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–Skill set 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70B4EC-C227-4BF3-B8A1-9C8465F4A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25" y="1600200"/>
            <a:ext cx="8504238" cy="417896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Various Roles in Data Science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Scientist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focus will be on the futuristic display of data. 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both supervised and unsupervised learning of data, say regression and classification of data, Neural networks,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 for Data Scientist are Python, R, SQL, Pig, SAS, Apache Hadoop, Java, Perl, Spark.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87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Various Roles in Data Science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Analyst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focus of a data analyst is on optimization of scenarios, for example how an employee can enhance the company’s product growth.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formation and cleaning of raw data, interpreting and visualization of data to perform the analysis and to perform the technical summary of data.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 for Data Analyst are Python, R, SQL, SAS.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08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Various Roles in Data Science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Engineer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Engineers focus on optimization techniques and the construction of data in a conventional manner. The purpose of a data engineer is continuously advancing data consumption.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data engineers operate at the back end. Optimized machine learning algorithms were used for keeping data and making data to be prepared most accurately.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 for Data Engineer are MapReduce, Hive, Pig Hadoop, techniques.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84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Various Job Roles in Data Science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F34A8-4683-41C1-8391-D123DDFB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" y="1525866"/>
            <a:ext cx="8540496" cy="4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5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 Requirements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problem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central objectives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variables that need to be predicted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23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Acquisition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data do I need for the project?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data sources?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I obtain the data?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most efficient way to store and access all of it?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8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processing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data into desired format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 </a:t>
            </a:r>
          </a:p>
          <a:p>
            <a:pPr lvl="2"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</a:t>
            </a:r>
          </a:p>
          <a:p>
            <a:pPr lvl="2"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data</a:t>
            </a:r>
          </a:p>
          <a:p>
            <a:pPr lvl="2"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unnecessary data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23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exploration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patterns in the data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useful insight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hypothesis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01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Modeling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optimal data features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model that predicts the target most accurately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and test the efficiency of the model 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85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232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Sources: </a:t>
            </a:r>
            <a:b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</a:br>
            <a:r>
              <a:rPr lang="en-US" sz="3200" b="1" dirty="0">
                <a:latin typeface="Garamond" pitchFamily="18" charset="0"/>
              </a:rPr>
              <a:t>From evolution of technology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87FE46-39FD-43D0-BC12-43AF07183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25" y="1752600"/>
            <a:ext cx="8504238" cy="40386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56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Science – Life Cycle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Deployment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deployment environment of dependency issues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model in a pre production/ test environment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performance.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86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907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Sources: </a:t>
            </a:r>
            <a:b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</a:br>
            <a:r>
              <a:rPr lang="en-US" sz="3200" b="1" dirty="0">
                <a:latin typeface="Garamond" pitchFamily="18" charset="0"/>
              </a:rPr>
              <a:t>From the IoT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42DCEF-9ADD-4144-8D3B-330A9F164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382000" cy="42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4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Sources: </a:t>
            </a:r>
            <a:b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</a:br>
            <a:r>
              <a:rPr lang="en-US" sz="3200" b="1" dirty="0">
                <a:latin typeface="Garamond" pitchFamily="18" charset="0"/>
              </a:rPr>
              <a:t>From the social media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993E6E-3D51-4C09-A72F-AD28B1BA3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76400"/>
            <a:ext cx="7886700" cy="43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3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Data Sources: </a:t>
            </a:r>
            <a:b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</a:br>
            <a:r>
              <a:rPr lang="en-US" sz="3200" b="1" dirty="0">
                <a:latin typeface="Garamond" pitchFamily="18" charset="0"/>
              </a:rPr>
              <a:t>From other factors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182913-02C0-4492-9292-9DA9FA3BD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825625"/>
            <a:ext cx="78867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49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47307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What is Data Science?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990600"/>
            <a:ext cx="8503920" cy="5414384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is the science of analyzing raw data using statistics and machine learning techniques with the purpose of drawing conclusions about that information.</a:t>
            </a: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extracting knowledge and insights from data by using scientific methods.</a:t>
            </a: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briefly it can be said that Data Science involves:</a:t>
            </a:r>
          </a:p>
          <a:p>
            <a:pPr lvl="2" algn="just"/>
            <a:r>
              <a:rPr lang="en-US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Statistics, computer science, mathematics;</a:t>
            </a:r>
          </a:p>
          <a:p>
            <a:pPr lvl="2" algn="just"/>
            <a:r>
              <a:rPr lang="en-US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formatting;</a:t>
            </a:r>
          </a:p>
          <a:p>
            <a:pPr lvl="2" algn="just"/>
            <a:r>
              <a:rPr lang="en-US" sz="2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visualization.</a:t>
            </a:r>
          </a:p>
          <a:p>
            <a:pPr marL="0" indent="0" algn="just">
              <a:buNone/>
            </a:pPr>
            <a:endParaRPr lang="en-US" sz="3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A0824-E8C1-461D-B0CC-A80911BACC76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How do data scientists get useful insight from data?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starts with data exploration;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 a data scientist comes across any challenging question or any sort of challenging situation, they become detectives so: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6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investigate leads;</a:t>
            </a:r>
          </a:p>
          <a:p>
            <a:pPr lvl="2" algn="just">
              <a:buFont typeface="Wingdings" panose="05000000000000000000" pitchFamily="2" charset="2"/>
              <a:buChar char="§"/>
            </a:pPr>
            <a:endParaRPr lang="en-US" sz="26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6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try to understand the different patterns or different characteristics of the data;</a:t>
            </a:r>
          </a:p>
          <a:p>
            <a:pPr lvl="2" algn="just">
              <a:buFont typeface="Wingdings" panose="05000000000000000000" pitchFamily="2" charset="2"/>
              <a:buChar char="§"/>
            </a:pPr>
            <a:endParaRPr lang="en-US" sz="2600" i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sz="26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they use it for the betterment of the organization or the business.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2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So what are the Pillars of Data Science?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210557"/>
            <a:ext cx="8503920" cy="5194427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Domain knowledge: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knowing about the domain of the organization where the particular problem is been tackled and data is collected.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Asking the right questions.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skills: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Algebra, Multivariable Calculus &amp; optimization techniques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knowledge: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knowledge.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databases – SQL &amp; Oracles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databases –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MongoDB, Redis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–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and Unsupervised Learning algorithms.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Computing: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large amount of data with tools such as Apache Hadoop and Spark (HDFS)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Skills –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include both written and verbal communication.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0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5430"/>
          </a:xfrm>
        </p:spPr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Garamond" pitchFamily="18" charset="0"/>
              </a:rPr>
              <a:t>Who is a Data Scientist?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7793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Data Scientist is a professional who uses scientific methods, processes, algorithms, and systems to extract knowledge and insights from structured and unstructured data.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apply knowledge from statistics, data analysis, machine learning, and related fields to interpret data for decision-making purposes.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EDFE-BD78-4090-B0E1-25C1EEBB2AB7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Mr. THOMAS KWANTWI(CS&amp;E Dept. - UMaT)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3A3C3-456F-4F05-9472-183A59A0B1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0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1072</Words>
  <Application>Microsoft Office PowerPoint</Application>
  <PresentationFormat>On-screen Show (4:3)</PresentationFormat>
  <Paragraphs>170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Garamond</vt:lpstr>
      <vt:lpstr>Times New Roman</vt:lpstr>
      <vt:lpstr>Wingdings</vt:lpstr>
      <vt:lpstr>Office Theme</vt:lpstr>
      <vt:lpstr>INTRODUCTION TO DATA SCIENCE</vt:lpstr>
      <vt:lpstr>Data Sources:  From evolution of technology</vt:lpstr>
      <vt:lpstr>Data Sources:  From the IoT</vt:lpstr>
      <vt:lpstr>Data Sources:  From the social media</vt:lpstr>
      <vt:lpstr>Data Sources:  From other factors</vt:lpstr>
      <vt:lpstr>What is Data Science?</vt:lpstr>
      <vt:lpstr>How do data scientists get useful insight from data?</vt:lpstr>
      <vt:lpstr>So what are the Pillars of Data Science?</vt:lpstr>
      <vt:lpstr>Who is a Data Scientist?</vt:lpstr>
      <vt:lpstr>Data Science –Skill set </vt:lpstr>
      <vt:lpstr>Various Roles in Data Science</vt:lpstr>
      <vt:lpstr>Various Roles in Data Science</vt:lpstr>
      <vt:lpstr>Various Roles in Data Science</vt:lpstr>
      <vt:lpstr>Various Job Roles in Data Science</vt:lpstr>
      <vt:lpstr>Data Science – Life Cycle</vt:lpstr>
      <vt:lpstr>Data Science – Life Cycle</vt:lpstr>
      <vt:lpstr>Data Science – Life Cycle</vt:lpstr>
      <vt:lpstr>Data Science – Life Cycle</vt:lpstr>
      <vt:lpstr>Data Science – Life Cycle</vt:lpstr>
      <vt:lpstr>Data Science – Life 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 SYSTEMS</dc:title>
  <dc:creator>tkwantwi</dc:creator>
  <cp:lastModifiedBy>tkwantwi tkwantwi</cp:lastModifiedBy>
  <cp:revision>132</cp:revision>
  <dcterms:created xsi:type="dcterms:W3CDTF">2010-09-01T02:36:14Z</dcterms:created>
  <dcterms:modified xsi:type="dcterms:W3CDTF">2024-06-18T16:26:26Z</dcterms:modified>
</cp:coreProperties>
</file>